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1" r:id="rId6"/>
    <p:sldId id="262" r:id="rId7"/>
    <p:sldId id="265" r:id="rId8"/>
    <p:sldId id="259" r:id="rId9"/>
    <p:sldId id="260" r:id="rId10"/>
    <p:sldId id="264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9"/>
    <p:restoredTop sz="94651"/>
  </p:normalViewPr>
  <p:slideViewPr>
    <p:cSldViewPr snapToGrid="0" snapToObjects="1">
      <p:cViewPr>
        <p:scale>
          <a:sx n="204" d="100"/>
          <a:sy n="204" d="100"/>
        </p:scale>
        <p:origin x="-288" y="-5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80" y="4264995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066" y="5989298"/>
            <a:ext cx="1391907" cy="1350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803" y="4443515"/>
            <a:ext cx="1391907" cy="13406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062884" y="427571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5062884" y="583128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EB66C8-971F-9245-BF57-E324EB216FCF}"/>
              </a:ext>
            </a:extLst>
          </p:cNvPr>
          <p:cNvSpPr/>
          <p:nvPr/>
        </p:nvSpPr>
        <p:spPr>
          <a:xfrm>
            <a:off x="3563350" y="5875660"/>
            <a:ext cx="1425981" cy="10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50" y="5814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A2DCE-DC2D-4B40-9739-D80AE4AEB87F}"/>
              </a:ext>
            </a:extLst>
          </p:cNvPr>
          <p:cNvSpPr/>
          <p:nvPr/>
        </p:nvSpPr>
        <p:spPr>
          <a:xfrm>
            <a:off x="3608602" y="4294250"/>
            <a:ext cx="1425981" cy="10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6712D-5994-6B41-887F-115F00268BE0}"/>
              </a:ext>
            </a:extLst>
          </p:cNvPr>
          <p:cNvSpPr txBox="1"/>
          <p:nvPr/>
        </p:nvSpPr>
        <p:spPr>
          <a:xfrm>
            <a:off x="3563350" y="4278999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from Brandt et al.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58107" y="4462304"/>
            <a:ext cx="1343103" cy="1310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2158107" y="6031341"/>
            <a:ext cx="1337742" cy="1310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2153389" y="580616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2" y="1275982"/>
            <a:ext cx="1331474" cy="2437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508491" y="1277046"/>
            <a:ext cx="1351077" cy="243984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77" y="3765689"/>
            <a:ext cx="1316496" cy="2681751"/>
          </a:xfrm>
          <a:prstGeom prst="rect">
            <a:avLst/>
          </a:prstGeom>
        </p:spPr>
      </p:pic>
      <p:pic>
        <p:nvPicPr>
          <p:cNvPr id="13" name="Picture 12" descr="A picture containing rain&#10;&#10;Description automatically generated">
            <a:extLst>
              <a:ext uri="{FF2B5EF4-FFF2-40B4-BE49-F238E27FC236}">
                <a16:creationId xmlns:a16="http://schemas.microsoft.com/office/drawing/2014/main" id="{FC60EF48-9F4A-7A42-8487-464DA542E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394" y="3769609"/>
            <a:ext cx="1297621" cy="268175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376" y="3755528"/>
            <a:ext cx="1303389" cy="268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678" y="3765688"/>
            <a:ext cx="1316931" cy="2681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735679" y="972835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2172509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3044776" y="954079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539365" y="954080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566100" y="1975960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420779" y="4544626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402" y="6500074"/>
            <a:ext cx="1280471" cy="257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0676" y="6500074"/>
            <a:ext cx="1327815" cy="2572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420780" y="733471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3024" y="6496241"/>
            <a:ext cx="1273640" cy="2576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675" t="29732" r="23119" b="14500"/>
          <a:stretch/>
        </p:blipFill>
        <p:spPr>
          <a:xfrm>
            <a:off x="5911560" y="1264970"/>
            <a:ext cx="1316496" cy="2439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" t="-850" r="26348" b="2325"/>
          <a:stretch/>
        </p:blipFill>
        <p:spPr>
          <a:xfrm>
            <a:off x="5884740" y="3777765"/>
            <a:ext cx="1323535" cy="265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148" t="23624" r="30286" b="6680"/>
          <a:stretch/>
        </p:blipFill>
        <p:spPr>
          <a:xfrm>
            <a:off x="5884740" y="6502593"/>
            <a:ext cx="1323535" cy="25637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5855861" y="1006623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0406" y="6489891"/>
            <a:ext cx="1315617" cy="25764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0676" y="1288309"/>
            <a:ext cx="1267751" cy="24546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263" y="1295936"/>
            <a:ext cx="1285751" cy="24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2" y="2267866"/>
            <a:ext cx="6703695" cy="409718"/>
          </a:xfrm>
        </p:spPr>
        <p:txBody>
          <a:bodyPr>
            <a:noAutofit/>
          </a:bodyPr>
          <a:lstStyle/>
          <a:p>
            <a:r>
              <a:rPr lang="en-US" sz="2400" dirty="0"/>
              <a:t>	F1 = 0.68		    F1 = 0.95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6BA2C-89E3-1049-BD2C-4CD2BCBD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4" y="5992062"/>
            <a:ext cx="2977641" cy="3067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C551CA-B48B-534B-AE0F-EB75F9C9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76" y="6185579"/>
            <a:ext cx="6702425" cy="320005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5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051" y="3379175"/>
            <a:ext cx="2128996" cy="2806404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0DA6879-8025-8D47-A07C-35FE49F19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25" y="62908"/>
            <a:ext cx="6808328" cy="33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11088</TotalTime>
  <Words>81</Words>
  <Application>Microsoft Macintosh PowerPoint</Application>
  <PresentationFormat>Custom</PresentationFormat>
  <Paragraphs>22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 F1 = 0.68      F1 = 0.95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52</cp:revision>
  <cp:lastPrinted>2020-03-23T13:24:19Z</cp:lastPrinted>
  <dcterms:created xsi:type="dcterms:W3CDTF">2020-03-05T19:28:40Z</dcterms:created>
  <dcterms:modified xsi:type="dcterms:W3CDTF">2020-03-23T14:08:58Z</dcterms:modified>
</cp:coreProperties>
</file>